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7" d="100"/>
          <a:sy n="87" d="100"/>
        </p:scale>
        <p:origin x="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D765-0956-4500-99A6-11D8084ED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B4E50-4423-4C93-B37D-37A6DEB3D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E83FB-B964-45D9-B586-9F653163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CA815-EEE2-42CA-8993-53751D80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73190-8623-44D6-8073-2F4E060A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4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9A47-7668-4F34-8EC8-3C3F6656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F42A9-918C-4613-933B-5D09EB471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75F7-0639-4A39-B3C3-F880F38A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34CBB-F18E-4A60-A1DA-5F4C851F6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58074-0B84-4ACD-AEF5-39B23DBF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7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DE5E91-646F-42F3-9249-13E20072A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E6FEE-5FAB-4192-99DE-9067F07DF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CBE63-8ACB-40B6-8224-CA69960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F250E-A5B2-4593-A725-4058742CA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4BE5-B46F-4841-8DB6-9C4111BB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2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B1F2-5D26-4079-B2E7-7B71942A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635B-6836-4DF9-AFF5-BCED5CC77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9DD4-BEE6-46BA-91E4-E9D50AA5F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8F3F8-5740-4B46-A4B8-923AA49C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0125B-A056-4571-A309-2D5BA5F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9449-B249-4B29-956D-0B82083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14CA1-1135-4574-90D1-1B531AE67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8C60D-2C20-4B1E-8FDF-48932A09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AD294-3072-4A3E-B74C-B4DFBA24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15C80-E70E-465F-A6F2-3A146887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4354-87EB-4B78-A3A9-E351CEB6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7982-774E-4C7A-8791-D0CDE136B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D8CA0-2EF5-4F22-838C-A053EA313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F5B37-E8A4-43B7-BE88-71465CA55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ABF4A-0B18-4D8F-8675-D8C58306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21BC3-F16E-474C-A8E1-0A7BAEE6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2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8286-0E34-4F03-859C-E009D4E61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A5F4D-6B16-4FA0-B269-0460FA0B4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C20A8-D061-46A7-BF54-11F452E7D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BF558-3B36-40C0-86FC-57E566C4A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67A094-1233-445E-881A-EA815797C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A9CBE-4800-4A02-AA52-3E952DA5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2C6960-21F3-47E0-89A8-DF526C7C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47C19-D9E5-4315-B581-9FF9DB6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0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A5D3-22E8-4635-853B-A8112ABB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376AB-35F3-4731-94D5-8676C74D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FE725-B923-4BBA-AEE7-2C8E6CA3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07F62-851A-4287-9378-43064CD7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91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FB337-0787-4C3B-977C-F860EF6C5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8B994-C220-48B6-AA85-2C9B7B92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36923-624A-4F73-92B5-33388691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7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BF5F-1DF8-44DD-B34F-A1FC3165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3DE6C-B473-490E-834C-D949A4DD5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CEA7-8798-4A16-8BF3-09D47F706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CF7B5-492B-48D0-AD05-4D6A29C4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84C9C-D1B3-4F96-BF99-ED1BEDC3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A822B-DC71-4BC8-B306-14FC3ECE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5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55F6-84C1-4BC3-9E43-BD02B81B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7C0210-498A-4A34-89CB-49FB2CF1B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C7286-0235-4E14-921B-651C5308E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C5352-C7C2-4AB6-A476-BF76DE8C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96140-F82C-4DA5-B4FD-18BCDF6E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BA433-7C42-4BDE-AFC3-58E7A6F9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9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A563EE-FAD7-4839-BF2B-CF6889D1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A8667-7AB3-495C-8493-543AD45B3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F82F6-A205-4672-BF81-D06E9A5E0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36B3A-2BCD-497C-9DD3-7D7EA51192E5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DE63C-E59C-4DF0-B18F-5CFECD1EA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03340-2EA1-498F-9348-6E658138F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11650-26D5-41AF-82EA-B97FF60FD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A682-0880-418F-84E2-151AD32BF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73427"/>
            <a:ext cx="9144000" cy="145774"/>
          </a:xfrm>
        </p:spPr>
        <p:txBody>
          <a:bodyPr>
            <a:normAutofit fontScale="90000"/>
          </a:bodyPr>
          <a:lstStyle/>
          <a:p>
            <a:r>
              <a:rPr lang="en-US" dirty="0"/>
              <a:t>STEP1: Hierarchy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6CA5B-4CAB-47C4-96F3-78C076772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035" y="2663687"/>
            <a:ext cx="3432313" cy="2594113"/>
          </a:xfrm>
        </p:spPr>
        <p:txBody>
          <a:bodyPr/>
          <a:lstStyle/>
          <a:p>
            <a:r>
              <a:rPr lang="en-US" dirty="0"/>
              <a:t>1.Save  Scene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CD5533D-0761-48A6-A2D4-15C287B75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48" y="1219201"/>
            <a:ext cx="8547652" cy="501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99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EE26-3E7D-489C-878A-97A9B6CC0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Checking Player movement Online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66A19C0-CE5E-45C7-8B29-FE6B6FD2D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90334"/>
            <a:ext cx="5000368" cy="23430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397DF5-9D5C-49AB-80D8-CB624C2E7794}"/>
              </a:ext>
            </a:extLst>
          </p:cNvPr>
          <p:cNvSpPr txBox="1">
            <a:spLocks/>
          </p:cNvSpPr>
          <p:nvPr/>
        </p:nvSpPr>
        <p:spPr>
          <a:xfrm>
            <a:off x="459260" y="2631988"/>
            <a:ext cx="4817076" cy="110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1.Build the game</a:t>
            </a:r>
          </a:p>
          <a:p>
            <a:r>
              <a:rPr lang="en-US" sz="1800" dirty="0"/>
              <a:t>2.See Port number and local Host</a:t>
            </a:r>
          </a:p>
          <a:p>
            <a:r>
              <a:rPr lang="en-US" sz="1800" dirty="0"/>
              <a:t>3.Check movements</a:t>
            </a:r>
          </a:p>
        </p:txBody>
      </p:sp>
    </p:spTree>
    <p:extLst>
      <p:ext uri="{BB962C8B-B14F-4D97-AF65-F5344CB8AC3E}">
        <p14:creationId xmlns:p14="http://schemas.microsoft.com/office/powerpoint/2010/main" val="247987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AF1C-148D-46C8-96BB-7BC2CAA3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the Player Movement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1BC7B-9EBC-4D12-8797-940079399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" y="1513699"/>
            <a:ext cx="12080789" cy="49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8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310A-EF60-4838-81E8-017413E1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38763"/>
            <a:ext cx="5708373" cy="1325563"/>
          </a:xfrm>
        </p:spPr>
        <p:txBody>
          <a:bodyPr>
            <a:normAutofit/>
          </a:bodyPr>
          <a:lstStyle/>
          <a:p>
            <a:r>
              <a:rPr lang="en-US" sz="1800" dirty="0"/>
              <a:t>1.Check player network Identity</a:t>
            </a:r>
            <a:br>
              <a:rPr lang="en-US" sz="1800" dirty="0"/>
            </a:br>
            <a:r>
              <a:rPr lang="en-US" sz="1800" dirty="0"/>
              <a:t>2.change the script</a:t>
            </a:r>
            <a:br>
              <a:rPr lang="en-US" sz="1800" dirty="0"/>
            </a:br>
            <a:r>
              <a:rPr lang="en-US" sz="1800" dirty="0"/>
              <a:t>3.add Network Transform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25910B-B46A-46C2-8CA7-F231E5C74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8763"/>
            <a:ext cx="6095999" cy="41095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D53119-AB05-4658-B78D-D6A2A7421E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Networking the Player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0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BC44-1B01-4B91-8896-5AFCD9C9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0" y="3134829"/>
            <a:ext cx="12188688" cy="1325563"/>
          </a:xfrm>
        </p:spPr>
        <p:txBody>
          <a:bodyPr/>
          <a:lstStyle/>
          <a:p>
            <a:r>
              <a:rPr lang="en-US" dirty="0"/>
              <a:t>Nothing                                                      Something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34CC58-7151-47D4-8407-3D10CAB6F823}"/>
              </a:ext>
            </a:extLst>
          </p:cNvPr>
          <p:cNvSpPr/>
          <p:nvPr/>
        </p:nvSpPr>
        <p:spPr>
          <a:xfrm>
            <a:off x="2650435" y="1690688"/>
            <a:ext cx="6467061" cy="5028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YOU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175FA5-9899-4D1F-8F12-EF4D7083DBE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Testing Multiplayer Movements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D7CD9-598D-4853-B5EA-326621CE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Local Player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49F283-ACFD-49B7-A689-7ED91B88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402957" cy="501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03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CF00-523D-4655-9F6A-52DAF5CF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0586"/>
            <a:ext cx="10515600" cy="1325563"/>
          </a:xfrm>
        </p:spPr>
        <p:txBody>
          <a:bodyPr>
            <a:noAutofit/>
          </a:bodyPr>
          <a:lstStyle/>
          <a:p>
            <a:r>
              <a:rPr lang="en-US" sz="1800" dirty="0"/>
              <a:t>1. Write the script</a:t>
            </a:r>
            <a:br>
              <a:rPr lang="en-US" sz="1800" dirty="0"/>
            </a:br>
            <a:r>
              <a:rPr lang="en-US" sz="1800" dirty="0"/>
              <a:t>2.Add fire method</a:t>
            </a:r>
            <a:br>
              <a:rPr lang="en-US" sz="1800" dirty="0"/>
            </a:br>
            <a:r>
              <a:rPr lang="en-US" sz="1800" dirty="0"/>
              <a:t>3.Create bullet</a:t>
            </a:r>
            <a:br>
              <a:rPr lang="en-US" sz="1800" dirty="0"/>
            </a:br>
            <a:r>
              <a:rPr lang="en-US" sz="1800" dirty="0"/>
              <a:t>4.Add Rigid Body</a:t>
            </a:r>
            <a:br>
              <a:rPr lang="en-US" sz="1800" dirty="0"/>
            </a:br>
            <a:r>
              <a:rPr lang="en-US" sz="1800" dirty="0"/>
              <a:t>5.create Gun</a:t>
            </a:r>
            <a:br>
              <a:rPr lang="en-US" sz="1800" dirty="0"/>
            </a:br>
            <a:r>
              <a:rPr lang="en-US" sz="1800" dirty="0"/>
              <a:t>6.Add spawn f bullet</a:t>
            </a:r>
            <a:br>
              <a:rPr lang="en-US" sz="1800" dirty="0"/>
            </a:br>
            <a:r>
              <a:rPr lang="en-US" sz="1800" dirty="0"/>
              <a:t>7.Attach them with Script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10550F-18A2-43C1-9F58-7F85DF6797B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Shooting (Single Player)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4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877F-0FCB-4272-9AD0-E8890EF9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FE084-935D-4854-A1EB-402089A56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AC4E-0D32-463B-B36F-64DCED52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89F2F-23E8-4E36-A975-F88887865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5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08D02-1B55-497E-AC45-FA55CEE7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B75B7-F0B4-4488-97BF-8AEDCFD3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7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F569-AA98-41FA-86F7-FCC00932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4A3D8-D073-489D-8F27-524B0792F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823B-4EB9-4245-9A30-58B29386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Network manager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A89931-F974-4C94-A07A-C88676D72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83" y="1690688"/>
            <a:ext cx="8030818" cy="50845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FE8782-6022-4A2B-A104-F81A8CA928AF}"/>
              </a:ext>
            </a:extLst>
          </p:cNvPr>
          <p:cNvSpPr txBox="1">
            <a:spLocks/>
          </p:cNvSpPr>
          <p:nvPr/>
        </p:nvSpPr>
        <p:spPr>
          <a:xfrm>
            <a:off x="0" y="1987826"/>
            <a:ext cx="4280452" cy="1922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1.Add Empty Game Object</a:t>
            </a:r>
          </a:p>
          <a:p>
            <a:r>
              <a:rPr lang="en-US" sz="2800" dirty="0"/>
              <a:t>2.Add network Manager </a:t>
            </a:r>
          </a:p>
          <a:p>
            <a:r>
              <a:rPr lang="en-US" sz="2800" dirty="0"/>
              <a:t>3.Add network HUD</a:t>
            </a:r>
          </a:p>
        </p:txBody>
      </p:sp>
    </p:spTree>
    <p:extLst>
      <p:ext uri="{BB962C8B-B14F-4D97-AF65-F5344CB8AC3E}">
        <p14:creationId xmlns:p14="http://schemas.microsoft.com/office/powerpoint/2010/main" val="4237115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7675-426B-4ADF-855A-DC8E18B8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82E27-732E-4ABD-84A6-950042B67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6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7760-C989-4685-9401-B0A06235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Multiplayer Shooting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C52D60-FCB7-4334-A9B0-CAB73F8E008C}"/>
              </a:ext>
            </a:extLst>
          </p:cNvPr>
          <p:cNvSpPr txBox="1">
            <a:spLocks/>
          </p:cNvSpPr>
          <p:nvPr/>
        </p:nvSpPr>
        <p:spPr>
          <a:xfrm>
            <a:off x="838200" y="2018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1.Add identity and transform to bullet</a:t>
            </a:r>
          </a:p>
          <a:p>
            <a:r>
              <a:rPr lang="en-US" sz="1800" dirty="0"/>
              <a:t>2.Register to network manager</a:t>
            </a:r>
          </a:p>
          <a:p>
            <a:r>
              <a:rPr lang="en-US" sz="1800" dirty="0"/>
              <a:t>3.Change some Script</a:t>
            </a:r>
          </a:p>
          <a:p>
            <a:r>
              <a:rPr lang="en-US" sz="1800" dirty="0"/>
              <a:t>4.Destory the bullet on collision (on collision enter)</a:t>
            </a:r>
          </a:p>
        </p:txBody>
      </p:sp>
    </p:spTree>
    <p:extLst>
      <p:ext uri="{BB962C8B-B14F-4D97-AF65-F5344CB8AC3E}">
        <p14:creationId xmlns:p14="http://schemas.microsoft.com/office/powerpoint/2010/main" val="1633689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3CCF572-80D6-4253-86CA-C827DF0ED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124"/>
            <a:ext cx="12192000" cy="63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68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79C346-40D0-4D78-A989-502737453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115"/>
            <a:ext cx="12192000" cy="63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86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E0BA-5602-426F-8FEA-F18D7438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C637622-99B1-431F-9760-9A0D8CB22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1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7248-4824-4A1F-A493-A55BC898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6C1100-7455-4219-BDD5-AE2C3F0A8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3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0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55654-852F-4BD1-8933-FC78AA9C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69CC0E-B8BD-4F82-BEBB-8D6AE78DC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99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D1B4-697C-406A-A196-1B71D8A0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508125"/>
            <a:ext cx="10515600" cy="1325563"/>
          </a:xfrm>
        </p:spPr>
        <p:txBody>
          <a:bodyPr>
            <a:noAutofit/>
          </a:bodyPr>
          <a:lstStyle/>
          <a:p>
            <a:r>
              <a:rPr lang="en-US" sz="1800" dirty="0"/>
              <a:t>1.Create a script heath</a:t>
            </a:r>
            <a:br>
              <a:rPr lang="en-US" sz="1800" dirty="0"/>
            </a:br>
            <a:r>
              <a:rPr lang="en-US" sz="1800" dirty="0"/>
              <a:t>2.Attach to the Player</a:t>
            </a:r>
            <a:br>
              <a:rPr lang="en-US" sz="1800" dirty="0"/>
            </a:br>
            <a:r>
              <a:rPr lang="en-US" sz="1800" dirty="0"/>
              <a:t>3,update bullet script</a:t>
            </a:r>
            <a:br>
              <a:rPr lang="en-US" sz="1800" dirty="0"/>
            </a:br>
            <a:r>
              <a:rPr lang="en-US" sz="1800" dirty="0"/>
              <a:t>4.Add the health UI</a:t>
            </a:r>
            <a:br>
              <a:rPr lang="en-US" sz="1800" dirty="0"/>
            </a:br>
            <a:r>
              <a:rPr lang="en-US" sz="1800" dirty="0"/>
              <a:t>5.Focus the camera to heath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2B0548-2169-49E4-AA75-FD3FD6A9B6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Heath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67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2F379-3FC6-40A9-834F-5A0D0C43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8C11CE9-6A34-410E-846E-3F37DB667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32815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82D500-09A2-49BD-842F-D350F2F65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2815"/>
            <a:ext cx="12192000" cy="40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55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514-CF40-4ED8-87A1-5CC2CA21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5CCE3-054C-4D24-9F5C-8FBE1EB41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434788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61EA6C-AE50-4F7E-B787-DED303F0D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3714"/>
            <a:ext cx="2304762" cy="3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4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435E-89F3-471B-873F-9F473AA2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3:Making Simple Player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F051F-8E33-4EC8-8E53-9736F0661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536"/>
            <a:ext cx="12191999" cy="56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16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FCD7-7714-476F-9A01-26F8C44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08E759-80CD-4D7F-ACD6-7C79B2F89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41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B283C-4447-40B3-96AD-59645A00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6B9606F-AEB5-430A-9857-F3284D67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45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02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5D24-42A1-454B-B196-6A8FE51F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775DD3-931F-406B-A6F1-F90C4BAB5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120"/>
            <a:ext cx="12192000" cy="58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14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D320-28B5-4DA6-8F38-5C71A359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0706C5-5FA6-44D9-BEA4-3855B09C3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1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F9ED-679F-480A-A4EA-500A7F55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Player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91FB731-0180-41F5-A8D9-DC7BDF64A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460"/>
            <a:ext cx="12192000" cy="58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8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EFBF-CDB9-474E-99F3-689AFD0F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Prefabs and delete form Scene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B9766-F69C-45FA-B41E-B9050173ED43}"/>
              </a:ext>
            </a:extLst>
          </p:cNvPr>
          <p:cNvSpPr txBox="1"/>
          <p:nvPr/>
        </p:nvSpPr>
        <p:spPr>
          <a:xfrm>
            <a:off x="429659" y="1916935"/>
            <a:ext cx="502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1.Add player identity on local host</a:t>
            </a:r>
          </a:p>
          <a:p>
            <a:r>
              <a:rPr lang="en-US" dirty="0"/>
              <a:t>2.Add the player in prefabs and delete from scene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979FB9-3289-42BA-A6F5-CEDD31AD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98" y="1568963"/>
            <a:ext cx="6837802" cy="40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2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AD7B-FF20-412E-8B7F-60782877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The Player Prefabs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94E77BB-1645-4E35-9B92-9A496DD7F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3" y="1901415"/>
            <a:ext cx="6893169" cy="4144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A9E0F9-55BA-4EBC-81C5-9D36C65BC3E1}"/>
              </a:ext>
            </a:extLst>
          </p:cNvPr>
          <p:cNvSpPr txBox="1">
            <a:spLocks/>
          </p:cNvSpPr>
          <p:nvPr/>
        </p:nvSpPr>
        <p:spPr>
          <a:xfrm>
            <a:off x="146538" y="2233889"/>
            <a:ext cx="3774831" cy="1195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1.Register the player to network manager</a:t>
            </a:r>
          </a:p>
        </p:txBody>
      </p:sp>
    </p:spTree>
    <p:extLst>
      <p:ext uri="{BB962C8B-B14F-4D97-AF65-F5344CB8AC3E}">
        <p14:creationId xmlns:p14="http://schemas.microsoft.com/office/powerpoint/2010/main" val="75160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E577-1383-4419-9E7D-421DC517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54563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dirty="0"/>
              <a:t>1.Create a </a:t>
            </a:r>
            <a:r>
              <a:rPr lang="en-US" sz="1800" dirty="0" err="1"/>
              <a:t>c#</a:t>
            </a:r>
            <a:r>
              <a:rPr lang="en-US" sz="1800" dirty="0"/>
              <a:t> script</a:t>
            </a:r>
            <a:br>
              <a:rPr lang="en-US" sz="1800" dirty="0"/>
            </a:br>
            <a:r>
              <a:rPr lang="en-US" sz="1800" dirty="0"/>
              <a:t>2.write the script</a:t>
            </a:r>
            <a:br>
              <a:rPr lang="en-US" sz="1800" dirty="0"/>
            </a:br>
            <a:r>
              <a:rPr lang="en-US" sz="1800" dirty="0"/>
              <a:t>3.Attach with player.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0F3AC2-2261-4E4D-AAC9-13E84BFDF4C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the Player Movement</a:t>
            </a:r>
          </a:p>
        </p:txBody>
      </p:sp>
    </p:spTree>
    <p:extLst>
      <p:ext uri="{BB962C8B-B14F-4D97-AF65-F5344CB8AC3E}">
        <p14:creationId xmlns:p14="http://schemas.microsoft.com/office/powerpoint/2010/main" val="124978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5C4D-74B0-4B16-AE44-85252D84F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Player Movement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FEAAC14-621F-4F26-92A7-17AF63B6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39" y="1690688"/>
            <a:ext cx="8380121" cy="439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1478B4B-D114-4A4F-B7D0-DBE70B3E1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00" y="781381"/>
            <a:ext cx="10200000" cy="5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275</Words>
  <Application>Microsoft Office PowerPoint</Application>
  <PresentationFormat>Widescreen</PresentationFormat>
  <Paragraphs>36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STEP1: Hierarchy</vt:lpstr>
      <vt:lpstr>Step 2: Network manager </vt:lpstr>
      <vt:lpstr>STEP 3:Making Simple Player</vt:lpstr>
      <vt:lpstr>Simple Player</vt:lpstr>
      <vt:lpstr>Player Prefabs and delete form Scene</vt:lpstr>
      <vt:lpstr>Register The Player Prefabs</vt:lpstr>
      <vt:lpstr>1.Create a c# script 2.write the script 3.Attach with player.</vt:lpstr>
      <vt:lpstr>Creating the Player Movement</vt:lpstr>
      <vt:lpstr>PowerPoint Presentation</vt:lpstr>
      <vt:lpstr>Checking Player movement Online</vt:lpstr>
      <vt:lpstr>Networking the Player Movement</vt:lpstr>
      <vt:lpstr>1.Check player network Identity 2.change the script 3.add Network Transform</vt:lpstr>
      <vt:lpstr>Nothing                                                      Something</vt:lpstr>
      <vt:lpstr>Identifying the Local Player</vt:lpstr>
      <vt:lpstr>1. Write the script 2.Add fire method 3.Create bullet 4.Add Rigid Body 5.create Gun 6.Add spawn f bullet 7.Attach them with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Multiplayer Shooting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1.Create a script heath 2.Attach to the Player 3,update bullet script 4.Add the health UI 5.Focus the camera to heath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STEP1: Hierarchy</dc:title>
  <dc:creator>HAmza Israr</dc:creator>
  <cp:lastModifiedBy>HAmza Israr</cp:lastModifiedBy>
  <cp:revision>31</cp:revision>
  <dcterms:created xsi:type="dcterms:W3CDTF">2019-12-17T16:47:32Z</dcterms:created>
  <dcterms:modified xsi:type="dcterms:W3CDTF">2019-12-18T02:43:40Z</dcterms:modified>
</cp:coreProperties>
</file>